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6CE7D9-0D75-C87E-A732-0DB554AA4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DC37426-0CA0-9B3F-383A-805E6A4CF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B825C5-02C5-4A7E-9144-73AA2822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E4F8033-1F16-B3C1-B8A6-B43D1128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78916C-F852-9CB7-896C-5ACA4B9D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32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0663A3-E21E-D814-F7F8-118F1125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8437CBD-CA17-F021-C8F1-A66773D4F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0ADF47-70AC-B2E1-BA79-104558BB9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888722E-8F9E-3024-E014-0260FC4E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AE5DF2-5A2F-676D-FB2A-841EA5B8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196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1D8FDEB-B620-D13E-3A0F-3081DAA31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ED2D5AF-C88D-0FF1-FD4B-1CEDC8FB2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890540-1152-F195-30FF-030C481A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132066B-A4E1-EB56-57DE-096E5D76B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A52D0D-C2A0-F7C3-FBF4-FF1674AD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8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CE94D1-D0FF-7A36-627B-D717C74F1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18951D-D4ED-11E4-D342-150C07345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E40B77-2209-F19C-B890-A1442BC6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AE8515-E022-E6C8-E7B5-A5DA5007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94216BE-E08C-B308-2065-790C00EA6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4861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B640F7-186C-46D9-8110-4F5F6297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F32D3B3-5E03-A352-DE96-D3151821E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A1DF1C-C161-5FC8-4FE8-E049F0991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F9992C-F4FB-316A-5887-80F8AB35A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BEE779-E519-D46F-4574-B7F7085EC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756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18E99F-41A6-C503-3F77-AD87FF1A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59F545-B0B5-4550-7BC6-DE0D8C286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49EA2B2-E1C9-1687-F176-EFF35105E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F5B77EA-4F1C-B2EA-F4D0-1AA61B1C8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DF002F-EB04-6F9B-2F53-47454237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6DC7606-1EB4-010A-1431-9AD3677CB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95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3384D8-A1D6-4397-5292-975E78F0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13066C0-D560-DB95-E3C6-4509B6521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A94BF35-5023-5FDA-9E36-27FBD3342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AEBC5EC-6A70-B0A7-7BB1-103EB5A3A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828299-CCFA-A8D3-1F9D-1C62F6E4B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FD8E43F-9EE9-FDA5-BBD0-2C23512DA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2168B16-634B-97FE-B024-C7D4AB09D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9CD804A-CAAA-E628-8894-7D5087DA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429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531C7F-F46B-6716-32F2-2188BF53C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3E1418-FCF2-B99E-9470-4E430126F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89003E3-69C6-844A-44FE-4D2B10E09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D90AF8A-6F77-E2A5-59ED-CAB3A7DF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818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5AB9C45-8B80-7777-F46A-35E640F7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DEA3081-F3F5-EFA5-F902-76327231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1F933CE-89BD-4695-616C-3475B226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57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3248A6-FF6B-5CCF-1BF2-EE2B07D2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F345AA-4668-E378-2C8B-8541D7340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8E1CED3-3321-029D-E02A-03F38D473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FFD7F77-029C-6EB7-7591-566D5D30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E851541-D108-9D96-415D-CCFD8941A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57DF8A-92F8-942C-C89D-69955803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826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9D940F-8F97-82AF-BC65-E8D230042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644D653-B0D6-5703-DFFE-2A660C8626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7577D57-1526-E4A8-0098-CFFE1C92B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DC41A71-C3FC-C0EC-CAE1-5859E14B0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E17C20-7ACD-1779-C216-83287038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0CD06EC-7EE0-1157-9F6C-88270D34D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16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5335544-018F-337C-A9E2-5C484DA2B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DB20BF8-F2E7-AB13-A61F-2327823D8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3F6809-7D6E-21C4-FC9B-58B9AF685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6621D-4BD2-4D98-9C5A-EF17C93CFA52}" type="datetimeFigureOut">
              <a:rPr lang="pl-PL" smtClean="0"/>
              <a:t>12.03.2026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478C34-AE95-8A32-1FBD-80376C613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CBCFCB-6E4D-FC9B-1F2B-3FABC9C46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C684A-F224-4AD9-824F-DEFDEF5022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25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4D9184-66E8-C925-FC12-83FE4931ED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BEEDE1BA-D8DA-37A4-8AAF-38D24C615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84050" y="1722038"/>
            <a:ext cx="2301102" cy="483104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C0098C63-95AE-83F0-A027-B20D34B956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30444" y="1828116"/>
            <a:ext cx="1317727" cy="374648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D441D54-F7FD-CDFC-0EA9-BA345B77A3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58394" y="1828116"/>
            <a:ext cx="1718181" cy="374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9212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Kricka</dc:creator>
  <cp:lastModifiedBy>Joanna Kricka</cp:lastModifiedBy>
  <cp:revision>2</cp:revision>
  <dcterms:created xsi:type="dcterms:W3CDTF">2026-03-12T07:13:41Z</dcterms:created>
  <dcterms:modified xsi:type="dcterms:W3CDTF">2026-03-12T07:14:31Z</dcterms:modified>
</cp:coreProperties>
</file>