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CED7FB-3CA7-CCED-5D20-FD64A1E89E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B12B481-F959-2F1F-ABEA-0D56FBC7CA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7DC8323-4EBD-583C-E8D9-F29DC129A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FD295-53D1-4B85-BCAB-0706102BB359}" type="datetimeFigureOut">
              <a:rPr lang="pl-PL" smtClean="0"/>
              <a:t>05.05.2026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E949880-48B7-4E88-7E19-4D5E90779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3FB6992-B164-BF2C-74C2-709E74DE5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7285D-D51B-4B56-8D61-5F073FC38D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273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3D859F-5DC7-910B-4159-E1404B748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71414ED-D9A7-8888-B412-1A52AAF93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04000EB-5DA9-D419-CE8D-ACE6AC7A4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FD295-53D1-4B85-BCAB-0706102BB359}" type="datetimeFigureOut">
              <a:rPr lang="pl-PL" smtClean="0"/>
              <a:t>05.05.2026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E231DB1-85B5-C8F3-8E4B-4820276C3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4A264AD-A6D1-449C-E33A-746F8C07C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7285D-D51B-4B56-8D61-5F073FC38D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5503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7E7DA633-05E6-71B1-F7B2-647558D810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9B0EE1F-C1B9-C5C4-B58D-C561D1EE42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36FD20B-F50C-C7C3-92C8-1828CCADD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FD295-53D1-4B85-BCAB-0706102BB359}" type="datetimeFigureOut">
              <a:rPr lang="pl-PL" smtClean="0"/>
              <a:t>05.05.2026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193FFB1-FFDA-669B-DD74-80A3997E0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E98D2BE-0885-1061-09EC-6083AEC5E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7285D-D51B-4B56-8D61-5F073FC38D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0221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113CB3-6957-5DAE-64C8-B79855406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BACE8EE-59B5-D53A-4517-7647E709C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2DE5595-4993-CF41-64EB-17FD4F501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FD295-53D1-4B85-BCAB-0706102BB359}" type="datetimeFigureOut">
              <a:rPr lang="pl-PL" smtClean="0"/>
              <a:t>05.05.2026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7022928-4822-B293-498C-5F2078F0E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E8F3D05-680B-69B6-A4AC-E8F74C90A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7285D-D51B-4B56-8D61-5F073FC38D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5911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D27607-03A7-C8AE-CF94-BD736D6C5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1AB77E9-5495-E9C5-2976-F93B13443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5DFCF5E-5702-79C4-4081-C4AEC3533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FD295-53D1-4B85-BCAB-0706102BB359}" type="datetimeFigureOut">
              <a:rPr lang="pl-PL" smtClean="0"/>
              <a:t>05.05.2026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BD4F3F8-5B77-65BE-256D-F5D58F956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DCFD4C8-FBD2-0033-3BF2-CE082068D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7285D-D51B-4B56-8D61-5F073FC38D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3466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1C9DD2-4042-17C5-6724-8D87695C7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5D196D-4505-B81A-BDE1-F6FF2CA39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D0B6E75-84AF-0E20-6919-3CDF8CCA67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B8FB113-2961-1569-AB4C-DC0F4312C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FD295-53D1-4B85-BCAB-0706102BB359}" type="datetimeFigureOut">
              <a:rPr lang="pl-PL" smtClean="0"/>
              <a:t>05.05.2026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085BFE0-DB25-2352-C291-A34D01B6C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BE88552-79F4-5101-903B-E5A2265BF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7285D-D51B-4B56-8D61-5F073FC38D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5881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28AC86-0DBD-FE2D-15EF-E7D10823F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1463909-5F47-9DD0-7478-2194A59A5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F9CD2DB-8E75-039B-2596-4BB0F720E3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C9EA4E7-504B-B729-ECFF-E84CADEB20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BB53633-5BE4-566C-E502-D4E3867443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9D12B28-515A-CD1E-4C12-DEE97C29A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FD295-53D1-4B85-BCAB-0706102BB359}" type="datetimeFigureOut">
              <a:rPr lang="pl-PL" smtClean="0"/>
              <a:t>05.05.2026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81EA281-5FEE-65B8-0B67-1465CAD0F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E0A5342-1298-DD8A-9384-E1A3C96D3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7285D-D51B-4B56-8D61-5F073FC38D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0107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B76AD7-993D-1ADB-F3AF-4AF9A7BF8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598E95D-CDA1-1379-3E2D-52D904B52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FD295-53D1-4B85-BCAB-0706102BB359}" type="datetimeFigureOut">
              <a:rPr lang="pl-PL" smtClean="0"/>
              <a:t>05.05.2026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E86154E-0A20-017C-FEB1-7C5C1BD8B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8659AF2-5F79-669E-3652-C169DD29A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7285D-D51B-4B56-8D61-5F073FC38D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4961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78566C4-39FD-26BD-7E47-8644D072E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FD295-53D1-4B85-BCAB-0706102BB359}" type="datetimeFigureOut">
              <a:rPr lang="pl-PL" smtClean="0"/>
              <a:t>05.05.2026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0E98CB7-29BB-01CE-EFFF-F5AB0472F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AD59F19-0B9E-D4DF-5839-BD3F533BF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7285D-D51B-4B56-8D61-5F073FC38D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93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4006FC-D88F-BEB8-86FD-6A61C28CD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362084E-D3C1-C724-F271-201927240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B35E353-D6A9-F858-1260-6FAA06DFC0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54DDE26-D58F-B3E3-0476-410BFA260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FD295-53D1-4B85-BCAB-0706102BB359}" type="datetimeFigureOut">
              <a:rPr lang="pl-PL" smtClean="0"/>
              <a:t>05.05.2026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408773-5B11-0DF8-BDFB-231A20FB9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5B5A4CE-63A3-67C4-BF29-F92048557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7285D-D51B-4B56-8D61-5F073FC38D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8003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691948-ECF7-C5AC-2B7E-77105FFFD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4DB99F1-E82F-F2A4-05B3-03F9B9ACB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87B99E2-5590-14EC-3884-E63C59F845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CC7E6CC-9621-9845-1F73-D073788DC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FD295-53D1-4B85-BCAB-0706102BB359}" type="datetimeFigureOut">
              <a:rPr lang="pl-PL" smtClean="0"/>
              <a:t>05.05.2026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88F80DD-B0D9-CC98-E45E-E79086E45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8217A67-3BB6-9EA9-CF26-D4471EAA6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7285D-D51B-4B56-8D61-5F073FC38D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0251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766FC8BC-8CA8-5749-F52F-39ECD8536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2426572-34FC-09F4-CA91-279C6F46E0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BFB0E36-482D-03A2-F632-B7EC20708F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FD295-53D1-4B85-BCAB-0706102BB359}" type="datetimeFigureOut">
              <a:rPr lang="pl-PL" smtClean="0"/>
              <a:t>05.05.2026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7ED5869-EF89-8B9E-AC20-B611A2F906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6BA650B-08C0-BF81-8E95-3CBDBDE022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7285D-D51B-4B56-8D61-5F073FC38D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2925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55510D-BFAD-3D8D-6558-6ECDE9C8F6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V="1">
            <a:off x="1524000" y="411480"/>
            <a:ext cx="1173480" cy="710883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11998B5-F4BE-A0E1-1C4F-84AE82D320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524000" y="5257799"/>
            <a:ext cx="4419600" cy="387137"/>
          </a:xfrm>
        </p:spPr>
        <p:txBody>
          <a:bodyPr>
            <a:normAutofit fontScale="92500" lnSpcReduction="10000"/>
          </a:bodyPr>
          <a:lstStyle/>
          <a:p>
            <a:endParaRPr lang="pl-PL" dirty="0"/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D67322A2-8598-4B5D-C234-A2CFCE9B2D6C}"/>
              </a:ext>
            </a:extLst>
          </p:cNvPr>
          <p:cNvGrpSpPr/>
          <p:nvPr/>
        </p:nvGrpSpPr>
        <p:grpSpPr>
          <a:xfrm>
            <a:off x="1769208" y="-58974"/>
            <a:ext cx="8280048" cy="4871853"/>
            <a:chOff x="-1071109" y="-930770"/>
            <a:chExt cx="6408656" cy="4530921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E13AF29C-308F-AD65-D7A3-88F887D4585A}"/>
                </a:ext>
              </a:extLst>
            </p:cNvPr>
            <p:cNvSpPr/>
            <p:nvPr/>
          </p:nvSpPr>
          <p:spPr>
            <a:xfrm>
              <a:off x="0" y="0"/>
              <a:ext cx="5322570" cy="3581400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rgbClr val="E7E6E6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368AC2F2-C28F-AE46-8860-06D670E311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071109" y="-930770"/>
              <a:ext cx="5293995" cy="8629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EE92BA91-B375-8D1B-6153-1ED0C7483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27" y="3355676"/>
              <a:ext cx="5328920" cy="244475"/>
            </a:xfrm>
            <a:prstGeom prst="rect">
              <a:avLst/>
            </a:prstGeom>
          </p:spPr>
        </p:pic>
        <p:sp>
          <p:nvSpPr>
            <p:cNvPr id="8" name="Pole tekstowe 2">
              <a:extLst>
                <a:ext uri="{FF2B5EF4-FFF2-40B4-BE49-F238E27FC236}">
                  <a16:creationId xmlns:a16="http://schemas.microsoft.com/office/drawing/2014/main" id="{555CA276-EE0F-6FA5-1913-55352E4C54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000" y="957443"/>
              <a:ext cx="5209987" cy="237235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600" b="1" i="0" u="none" strike="noStrike" kern="100" cap="small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ontserrat" panose="00000500000000000000" pitchFamily="50" charset="-18"/>
                  <a:ea typeface="Calibri" panose="020F0502020204030204" pitchFamily="34" charset="0"/>
                  <a:cs typeface="Times New Roman" panose="02020603050405020304" pitchFamily="18" charset="0"/>
                </a:rPr>
                <a:t>Regionalne Obserwatorium Gospodarcze</a:t>
              </a:r>
            </a:p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0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00" b="1" i="0" u="sng" strike="noStrike" kern="100" cap="small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ontserrat" panose="00000500000000000000" pitchFamily="50" charset="-18"/>
                  <a:ea typeface="Calibri" panose="020F0502020204030204" pitchFamily="34" charset="0"/>
                  <a:cs typeface="Times New Roman" panose="02020603050405020304" pitchFamily="18" charset="0"/>
                </a:rPr>
                <a:t>P.O. Dyrektora</a:t>
              </a:r>
              <a:r>
                <a:rPr kumimoji="0" lang="pl-PL" sz="1400" b="0" i="0" u="none" strike="noStrike" kern="100" cap="small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ontserrat" panose="00000500000000000000" pitchFamily="50" charset="-18"/>
                  <a:ea typeface="Calibri" panose="020F0502020204030204" pitchFamily="34" charset="0"/>
                  <a:cs typeface="Times New Roman" panose="02020603050405020304" pitchFamily="18" charset="0"/>
                </a:rPr>
                <a:t> 	</a:t>
              </a:r>
              <a:r>
                <a:rPr kumimoji="0" lang="pl-PL" sz="1400" b="1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ontserrat" panose="00000500000000000000" pitchFamily="50" charset="-18"/>
                  <a:ea typeface="Calibri" panose="020F0502020204030204" pitchFamily="34" charset="0"/>
                  <a:cs typeface="Times New Roman" panose="02020603050405020304" pitchFamily="18" charset="0"/>
                </a:rPr>
                <a:t>Karolina Rezmer </a:t>
              </a:r>
              <a:endParaRPr kumimoji="0" lang="pl-PL" sz="1100" b="0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00" b="1" i="0" u="sng" strike="noStrike" kern="100" cap="small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ontserrat" panose="00000500000000000000" pitchFamily="50" charset="-18"/>
                  <a:ea typeface="Calibri" panose="020F0502020204030204" pitchFamily="34" charset="0"/>
                  <a:cs typeface="Times New Roman" panose="02020603050405020304" pitchFamily="18" charset="0"/>
                </a:rPr>
                <a:t>Koordynator</a:t>
              </a:r>
              <a:r>
                <a:rPr kumimoji="0" lang="pl-PL" sz="1400" b="1" i="0" u="sng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ontserrat" panose="00000500000000000000" pitchFamily="50" charset="-18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pl-PL" sz="1400" b="1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ontserrat" panose="00000500000000000000" pitchFamily="50" charset="-18"/>
                  <a:ea typeface="Calibri" panose="020F0502020204030204" pitchFamily="34" charset="0"/>
                  <a:cs typeface="Times New Roman" panose="02020603050405020304" pitchFamily="18" charset="0"/>
                </a:rPr>
                <a:t>	Katarzyna Kasprzyk</a:t>
              </a:r>
            </a:p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endParaRPr lang="pl-PL" sz="1400" kern="100" dirty="0">
                <a:solidFill>
                  <a:sysClr val="windowText" lastClr="000000"/>
                </a:solidFill>
                <a:latin typeface="Montserrat" panose="00000500000000000000" pitchFamily="50" charset="-18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40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ontserrat" panose="00000500000000000000" pitchFamily="50" charset="-18"/>
                  <a:ea typeface="Calibri" panose="020F0502020204030204" pitchFamily="34" charset="0"/>
                  <a:cs typeface="Times New Roman" panose="02020603050405020304" pitchFamily="18" charset="0"/>
                </a:rPr>
                <a:t>Edyta Płoskonka – Pruszak               Julia Pokorska</a:t>
              </a:r>
            </a:p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400" kern="100" dirty="0">
                  <a:solidFill>
                    <a:sysClr val="windowText" lastClr="000000"/>
                  </a:solidFill>
                  <a:latin typeface="Montserrat" panose="00000500000000000000" pitchFamily="50" charset="-18"/>
                  <a:ea typeface="Calibri" panose="020F0502020204030204" pitchFamily="34" charset="0"/>
                  <a:cs typeface="Times New Roman" panose="02020603050405020304" pitchFamily="18" charset="0"/>
                </a:rPr>
                <a:t>Natalia Paprocka                                 Bartosz Grabowski</a:t>
              </a:r>
            </a:p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0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300" b="0" i="0" u="none" strike="noStrike" kern="100" cap="none" spc="1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ontserrat SemiBold" panose="00000700000000000000" pitchFamily="50" charset="-18"/>
                  <a:ea typeface="Calibri" panose="020F0502020204030204" pitchFamily="34" charset="0"/>
                  <a:cs typeface="Times New Roman" panose="02020603050405020304" pitchFamily="18" charset="0"/>
                </a:rPr>
                <a:t>		</a:t>
              </a:r>
              <a:endParaRPr kumimoji="0" lang="pl-PL" sz="1100" b="0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300" b="0" i="0" u="none" strike="noStrike" kern="100" cap="none" spc="1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ontserrat SemiBold" panose="00000700000000000000" pitchFamily="50" charset="-18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pl-PL" sz="1300" b="0" i="0" u="none" strike="noStrike" kern="100" cap="none" spc="-1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ontserrat SemiBold" panose="00000700000000000000" pitchFamily="50" charset="-18"/>
                  <a:ea typeface="Calibri" panose="020F0502020204030204" pitchFamily="34" charset="0"/>
                  <a:cs typeface="Times New Roman" panose="02020603050405020304" pitchFamily="18" charset="0"/>
                </a:rPr>
                <a:t>						</a:t>
              </a:r>
              <a:endParaRPr kumimoji="0" lang="pl-PL" sz="1100" b="0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0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Grafika 5">
            <a:extLst>
              <a:ext uri="{FF2B5EF4-FFF2-40B4-BE49-F238E27FC236}">
                <a16:creationId xmlns:a16="http://schemas.microsoft.com/office/drawing/2014/main" id="{BD441D54-F7FD-CDFC-0EA9-BA345B77A3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1500" y="1237130"/>
            <a:ext cx="1829435" cy="374015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5EBBD3DF-9AAB-CDD0-7E0C-040FF6D35E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5726" y="1270632"/>
            <a:ext cx="1316850" cy="371888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06B0DBA4-92A5-295C-0393-1C632EAC08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38530" y="1182586"/>
            <a:ext cx="2301102" cy="48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28457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</Words>
  <Application>Microsoft Office PowerPoint</Application>
  <PresentationFormat>Panoramiczny</PresentationFormat>
  <Paragraphs>10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Montserrat</vt:lpstr>
      <vt:lpstr>Montserrat SemiBold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Joanna Kricka</dc:creator>
  <cp:lastModifiedBy>Joanna Kricka</cp:lastModifiedBy>
  <cp:revision>1</cp:revision>
  <cp:lastPrinted>2026-05-05T13:09:19Z</cp:lastPrinted>
  <dcterms:created xsi:type="dcterms:W3CDTF">2026-05-05T13:09:15Z</dcterms:created>
  <dcterms:modified xsi:type="dcterms:W3CDTF">2026-05-05T13:10:28Z</dcterms:modified>
</cp:coreProperties>
</file>